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10" autoAdjust="0"/>
  </p:normalViewPr>
  <p:slideViewPr>
    <p:cSldViewPr snapToGrid="0">
      <p:cViewPr varScale="1">
        <p:scale>
          <a:sx n="100" d="100"/>
          <a:sy n="100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B54A-D435-49F9-958B-301D78B8D74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2FE5D-8520-4E23-947C-A06FB7672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FE5D-8520-4E23-947C-A06FB76724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9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280174-256A-4077-BF5C-F3653F9DC91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CD4D8E-21A6-4765-8B9A-C76689F8B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8020" y="0"/>
            <a:ext cx="10450975" cy="114681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«Ивнянская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№1»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п.Ивня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Ивнянского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Белгородской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50471" y="1539433"/>
            <a:ext cx="5428526" cy="5081286"/>
          </a:xfrm>
        </p:spPr>
        <p:txBody>
          <a:bodyPr/>
          <a:lstStyle/>
          <a:p>
            <a:r>
              <a:rPr lang="ru-RU" sz="2400" dirty="0" smtClean="0"/>
              <a:t>Оборудование медицинского класса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6250329" y="1530945"/>
            <a:ext cx="5288666" cy="48343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Реализация программ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0471" y="3900668"/>
            <a:ext cx="261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Лабораторно-диагностический учебный комплекс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65731" y="6348332"/>
            <a:ext cx="2951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Общий вид класса с оборудованием</a:t>
            </a:r>
            <a:endParaRPr lang="ru-RU" sz="1400" dirty="0"/>
          </a:p>
        </p:txBody>
      </p:sp>
      <p:pic>
        <p:nvPicPr>
          <p:cNvPr id="12" name="Рисунок 5" descr="Гер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0" y="46300"/>
            <a:ext cx="857256" cy="10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7473198" y="2830811"/>
            <a:ext cx="0" cy="755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220263" y="2069023"/>
            <a:ext cx="303730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МБОУ «Ивнянская СОШ №1»</a:t>
            </a:r>
          </a:p>
          <a:p>
            <a:pPr algn="ctr"/>
            <a:r>
              <a:rPr lang="ru-RU" dirty="0" smtClean="0"/>
              <a:t>(10а класс - 4 чел.</a:t>
            </a:r>
          </a:p>
          <a:p>
            <a:pPr algn="ctr"/>
            <a:r>
              <a:rPr lang="ru-RU" dirty="0" smtClean="0"/>
              <a:t>11а класс – 3 чел.)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642509" y="3568694"/>
            <a:ext cx="3661377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333333"/>
                </a:solidFill>
                <a:latin typeface="YS Text"/>
              </a:rPr>
              <a:t>Белгородский медицинский колледж</a:t>
            </a:r>
            <a:endParaRPr lang="ru-RU" altLang="ru-RU" sz="1200" dirty="0">
              <a:solidFill>
                <a:srgbClr val="333333"/>
              </a:solidFill>
              <a:latin typeface="YS Tex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9751" y="1958320"/>
            <a:ext cx="26199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Программы: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dirty="0" smtClean="0"/>
              <a:t>Химия - 4 ч.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dirty="0" smtClean="0"/>
              <a:t>Биология – 4 ч.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dirty="0" smtClean="0"/>
              <a:t>Математика – 4 ч.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dirty="0" smtClean="0"/>
              <a:t>Курсы внеурочной деятельности – 1 ч.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dirty="0" smtClean="0"/>
              <a:t>Элективные курсы </a:t>
            </a:r>
            <a:r>
              <a:rPr lang="ru-RU" smtClean="0"/>
              <a:t>– 6 </a:t>
            </a:r>
            <a:r>
              <a:rPr lang="ru-RU" dirty="0" smtClean="0"/>
              <a:t>ч.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dirty="0" smtClean="0"/>
              <a:t>Консультации по химии и биологии (внеаудиторная занятость) – 2 ч.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dirty="0" smtClean="0"/>
              <a:t>«Младшая медицинская сестра по уходу за больными» - 144 ч.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dirty="0" smtClean="0"/>
              <a:t>«Университетская суббота»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08" y="4536956"/>
            <a:ext cx="2437719" cy="18282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36" y="2069023"/>
            <a:ext cx="2645039" cy="16958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357" y="2040859"/>
            <a:ext cx="2480289" cy="1723974"/>
          </a:xfrm>
          <a:prstGeom prst="rect">
            <a:avLst/>
          </a:prstGeom>
        </p:spPr>
      </p:pic>
      <p:pic>
        <p:nvPicPr>
          <p:cNvPr id="24" name="Picture 2" descr="http://www.ivnja1.narod.ru/IMAGES_2021_2022/IMG-20211206-WA00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64" y="4027946"/>
            <a:ext cx="3417077" cy="25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119</TotalTime>
  <Words>114</Words>
  <Application>Microsoft Office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Times New Roman</vt:lpstr>
      <vt:lpstr>Tw Cen MT</vt:lpstr>
      <vt:lpstr>Wingdings</vt:lpstr>
      <vt:lpstr>Wingdings 2</vt:lpstr>
      <vt:lpstr>YS Text</vt:lpstr>
      <vt:lpstr>Обычная</vt:lpstr>
      <vt:lpstr>Муниципальное бюджетное общеобразовательное учреждение «Ивнянская средняя общеобразовательная школа №1» п.Ивня Ивнянского района Белгородской области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«Большетроицкая сош» Шебекинского района</dc:title>
  <dc:creator>Учетная запись Майкрософт</dc:creator>
  <cp:lastModifiedBy>Denis</cp:lastModifiedBy>
  <cp:revision>18</cp:revision>
  <dcterms:created xsi:type="dcterms:W3CDTF">2022-02-16T09:35:24Z</dcterms:created>
  <dcterms:modified xsi:type="dcterms:W3CDTF">2023-03-16T12:13:14Z</dcterms:modified>
</cp:coreProperties>
</file>